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81" r:id="rId2"/>
    <p:sldId id="256" r:id="rId3"/>
    <p:sldId id="257" r:id="rId4"/>
    <p:sldId id="259" r:id="rId5"/>
    <p:sldId id="261" r:id="rId6"/>
    <p:sldId id="262" r:id="rId7"/>
    <p:sldId id="266" r:id="rId8"/>
    <p:sldId id="269" r:id="rId9"/>
    <p:sldId id="270" r:id="rId10"/>
    <p:sldId id="283" r:id="rId11"/>
    <p:sldId id="271" r:id="rId12"/>
    <p:sldId id="272" r:id="rId13"/>
    <p:sldId id="282" r:id="rId14"/>
    <p:sldId id="273" r:id="rId15"/>
    <p:sldId id="274" r:id="rId16"/>
    <p:sldId id="276" r:id="rId17"/>
    <p:sldId id="275" r:id="rId18"/>
    <p:sldId id="277" r:id="rId19"/>
    <p:sldId id="265" r:id="rId20"/>
    <p:sldId id="280" r:id="rId21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64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5645B-6D40-4442-B20F-AE2288A9E080}" type="datetimeFigureOut">
              <a:rPr lang="he-IL" smtClean="0"/>
              <a:t>כ"ט/סיון/תשע"ב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F0AE-A39E-4CBC-BBB6-B928498F92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81999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5645B-6D40-4442-B20F-AE2288A9E080}" type="datetimeFigureOut">
              <a:rPr lang="he-IL" smtClean="0"/>
              <a:t>כ"ט/סיון/תשע"ב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F0AE-A39E-4CBC-BBB6-B928498F92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99131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5645B-6D40-4442-B20F-AE2288A9E080}" type="datetimeFigureOut">
              <a:rPr lang="he-IL" smtClean="0"/>
              <a:t>כ"ט/סיון/תשע"ב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F0AE-A39E-4CBC-BBB6-B928498F92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6451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5645B-6D40-4442-B20F-AE2288A9E080}" type="datetimeFigureOut">
              <a:rPr lang="he-IL" smtClean="0"/>
              <a:t>כ"ט/סיון/תשע"ב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F0AE-A39E-4CBC-BBB6-B928498F92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1895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5645B-6D40-4442-B20F-AE2288A9E080}" type="datetimeFigureOut">
              <a:rPr lang="he-IL" smtClean="0"/>
              <a:t>כ"ט/סיון/תשע"ב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F0AE-A39E-4CBC-BBB6-B928498F92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24550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5645B-6D40-4442-B20F-AE2288A9E080}" type="datetimeFigureOut">
              <a:rPr lang="he-IL" smtClean="0"/>
              <a:t>כ"ט/סיון/תשע"ב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F0AE-A39E-4CBC-BBB6-B928498F92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00626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5645B-6D40-4442-B20F-AE2288A9E080}" type="datetimeFigureOut">
              <a:rPr lang="he-IL" smtClean="0"/>
              <a:t>כ"ט/סיון/תשע"ב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F0AE-A39E-4CBC-BBB6-B928498F92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75528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5645B-6D40-4442-B20F-AE2288A9E080}" type="datetimeFigureOut">
              <a:rPr lang="he-IL" smtClean="0"/>
              <a:t>כ"ט/סיון/תשע"ב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F0AE-A39E-4CBC-BBB6-B928498F92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07222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5645B-6D40-4442-B20F-AE2288A9E080}" type="datetimeFigureOut">
              <a:rPr lang="he-IL" smtClean="0"/>
              <a:t>כ"ט/סיון/תשע"ב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F0AE-A39E-4CBC-BBB6-B928498F92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8680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5645B-6D40-4442-B20F-AE2288A9E080}" type="datetimeFigureOut">
              <a:rPr lang="he-IL" smtClean="0"/>
              <a:t>כ"ט/סיון/תשע"ב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F0AE-A39E-4CBC-BBB6-B928498F92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9388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5645B-6D40-4442-B20F-AE2288A9E080}" type="datetimeFigureOut">
              <a:rPr lang="he-IL" smtClean="0"/>
              <a:t>כ"ט/סיון/תשע"ב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5F0AE-A39E-4CBC-BBB6-B928498F92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89705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5645B-6D40-4442-B20F-AE2288A9E080}" type="datetimeFigureOut">
              <a:rPr lang="he-IL" smtClean="0"/>
              <a:t>כ"ט/סיון/תשע"ב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5F0AE-A39E-4CBC-BBB6-B928498F92C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83655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87624" y="836712"/>
            <a:ext cx="7056784" cy="56323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3600" dirty="0" smtClean="0">
                <a:latin typeface="BN Shalechet" pitchFamily="2" charset="-79"/>
                <a:cs typeface="BN Shalechet" pitchFamily="2" charset="-79"/>
              </a:rPr>
              <a:t>מאמר</a:t>
            </a:r>
          </a:p>
          <a:p>
            <a:endParaRPr lang="he-IL" sz="3600" dirty="0" smtClean="0">
              <a:latin typeface="BN Shalechet" pitchFamily="2" charset="-79"/>
              <a:cs typeface="BN Shalechet" pitchFamily="2" charset="-79"/>
            </a:endParaRPr>
          </a:p>
          <a:p>
            <a:r>
              <a:rPr lang="he-IL" sz="3600" dirty="0" smtClean="0">
                <a:latin typeface="BN Shalechet" pitchFamily="2" charset="-79"/>
                <a:cs typeface="BN Shalechet" pitchFamily="2" charset="-79"/>
              </a:rPr>
              <a:t>מ'כלוב הזהב' של ביטחון סוציאלי והסדנאות המוגנות לשילוב אנשים עם מוגבלויות ברצף שירותי תעסוקה</a:t>
            </a:r>
          </a:p>
          <a:p>
            <a:endParaRPr lang="he-IL" sz="3600" dirty="0" smtClean="0">
              <a:latin typeface="BN Shalechet" pitchFamily="2" charset="-79"/>
              <a:cs typeface="BN Shalechet" pitchFamily="2" charset="-79"/>
            </a:endParaRPr>
          </a:p>
          <a:p>
            <a:r>
              <a:rPr lang="he-IL" sz="3600" dirty="0" smtClean="0">
                <a:latin typeface="BN Shalechet" pitchFamily="2" charset="-79"/>
                <a:cs typeface="BN Shalechet" pitchFamily="2" charset="-79"/>
              </a:rPr>
              <a:t>מאת יונה קסטל</a:t>
            </a:r>
          </a:p>
          <a:p>
            <a:endParaRPr lang="he-IL" sz="3600" dirty="0" smtClean="0">
              <a:latin typeface="BN Shalechet" pitchFamily="2" charset="-79"/>
              <a:cs typeface="BN Shalechet" pitchFamily="2" charset="-79"/>
            </a:endParaRPr>
          </a:p>
          <a:p>
            <a:r>
              <a:rPr lang="he-IL" sz="3600" dirty="0" smtClean="0">
                <a:latin typeface="BN Shalechet" pitchFamily="2" charset="-79"/>
                <a:cs typeface="BN Shalechet" pitchFamily="2" charset="-79"/>
              </a:rPr>
              <a:t>עניין של גישה גיליון 10   ינואר 2010</a:t>
            </a:r>
          </a:p>
          <a:p>
            <a:r>
              <a:rPr lang="he-IL" sz="3600" dirty="0" smtClean="0">
                <a:latin typeface="BN Shalechet" pitchFamily="2" charset="-79"/>
                <a:cs typeface="BN Shalechet" pitchFamily="2" charset="-79"/>
              </a:rPr>
              <a:t> </a:t>
            </a:r>
            <a:endParaRPr lang="en-US" sz="3600" dirty="0" smtClean="0">
              <a:latin typeface="BN Shalechet" pitchFamily="2" charset="-79"/>
              <a:cs typeface="BN Shalechet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9070252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99792" y="1772816"/>
            <a:ext cx="3744416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8000" dirty="0" smtClean="0"/>
              <a:t>who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431655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96752"/>
            <a:ext cx="8724016" cy="428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8527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94" y="3933056"/>
            <a:ext cx="8521851" cy="1771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332656"/>
            <a:ext cx="8280919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8827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232" y="188640"/>
            <a:ext cx="7467353" cy="2046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1" y="3861047"/>
            <a:ext cx="9095040" cy="11521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092283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04664"/>
            <a:ext cx="7730468" cy="5979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3610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568" y="620688"/>
            <a:ext cx="8324308" cy="53876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19072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13" y="676275"/>
            <a:ext cx="8334375" cy="550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4014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0"/>
            <a:ext cx="684076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69699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8160514" cy="5287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2293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7" y="85931"/>
            <a:ext cx="6984777" cy="6429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6488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864" y="188640"/>
            <a:ext cx="8607000" cy="2345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24" y="3501008"/>
            <a:ext cx="7920880" cy="2908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13122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32656"/>
            <a:ext cx="7026610" cy="95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98" y="1312203"/>
            <a:ext cx="7754278" cy="2047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6060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6632"/>
            <a:ext cx="7632848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933141"/>
            <a:ext cx="7488832" cy="15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5456739"/>
            <a:ext cx="7704856" cy="1394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6720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788" y="714375"/>
            <a:ext cx="7210425" cy="542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75498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8280920" cy="1179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340" y="1656587"/>
            <a:ext cx="8393124" cy="4724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59638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578" y="1357928"/>
            <a:ext cx="9024422" cy="3614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1307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80728"/>
            <a:ext cx="8343905" cy="4936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5825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591" y="620688"/>
            <a:ext cx="7691816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6179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6632"/>
            <a:ext cx="7732692" cy="663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362774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28</Words>
  <Application>Microsoft Office PowerPoint</Application>
  <PresentationFormat>‫הצגה על המסך (4:3)</PresentationFormat>
  <Paragraphs>9</Paragraphs>
  <Slides>20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20</vt:i4>
      </vt:variant>
    </vt:vector>
  </HeadingPairs>
  <TitlesOfParts>
    <vt:vector size="21" baseType="lpstr">
      <vt:lpstr>ערכת נושא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schwartz</dc:creator>
  <cp:lastModifiedBy>schwartz</cp:lastModifiedBy>
  <cp:revision>13</cp:revision>
  <dcterms:created xsi:type="dcterms:W3CDTF">2012-06-18T18:31:45Z</dcterms:created>
  <dcterms:modified xsi:type="dcterms:W3CDTF">2012-06-18T23:31:06Z</dcterms:modified>
</cp:coreProperties>
</file>