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1" r:id="rId9"/>
    <p:sldId id="263" r:id="rId10"/>
    <p:sldId id="267" r:id="rId11"/>
    <p:sldId id="264" r:id="rId12"/>
    <p:sldId id="265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09D-D473-40AC-8802-CD3475ACF55D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C61-37E3-45B2-8B85-E71ABB5575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399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09D-D473-40AC-8802-CD3475ACF55D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C61-37E3-45B2-8B85-E71ABB5575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45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09D-D473-40AC-8802-CD3475ACF55D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C61-37E3-45B2-8B85-E71ABB5575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23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09D-D473-40AC-8802-CD3475ACF55D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C61-37E3-45B2-8B85-E71ABB5575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461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09D-D473-40AC-8802-CD3475ACF55D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C61-37E3-45B2-8B85-E71ABB5575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843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09D-D473-40AC-8802-CD3475ACF55D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C61-37E3-45B2-8B85-E71ABB5575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11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09D-D473-40AC-8802-CD3475ACF55D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C61-37E3-45B2-8B85-E71ABB5575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593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09D-D473-40AC-8802-CD3475ACF55D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C61-37E3-45B2-8B85-E71ABB5575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342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09D-D473-40AC-8802-CD3475ACF55D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C61-37E3-45B2-8B85-E71ABB5575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378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09D-D473-40AC-8802-CD3475ACF55D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C61-37E3-45B2-8B85-E71ABB5575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135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909D-D473-40AC-8802-CD3475ACF55D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C61-37E3-45B2-8B85-E71ABB5575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803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909D-D473-40AC-8802-CD3475ACF55D}" type="datetimeFigureOut">
              <a:rPr lang="he-IL" smtClean="0"/>
              <a:t>כ"ח/סיון/תשע"ב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BC61-37E3-45B2-8B85-E71ABB55757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946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" y="4365104"/>
            <a:ext cx="9036496" cy="11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46" y="116632"/>
            <a:ext cx="54959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7627"/>
            <a:ext cx="54006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1726" y="2492896"/>
            <a:ext cx="5760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>
                <a:latin typeface="BN Shalechet" pitchFamily="2" charset="-79"/>
                <a:cs typeface="BN Shalechet" pitchFamily="2" charset="-79"/>
              </a:rPr>
              <a:t>פערים וסיבותיהם</a:t>
            </a:r>
            <a:endParaRPr lang="he-IL" sz="5400" dirty="0">
              <a:latin typeface="BN Shalechet" pitchFamily="2" charset="-79"/>
              <a:cs typeface="BN Shaleche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712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628800"/>
            <a:ext cx="439248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 err="1" smtClean="0">
                <a:latin typeface="BN Shalechet" pitchFamily="2" charset="-79"/>
                <a:cs typeface="BN Shalechet" pitchFamily="2" charset="-79"/>
              </a:rPr>
              <a:t>התקשי"ר</a:t>
            </a:r>
            <a:r>
              <a:rPr lang="he-IL" sz="4800" dirty="0" smtClean="0">
                <a:latin typeface="BN Shalechet" pitchFamily="2" charset="-79"/>
                <a:cs typeface="BN Shalechet" pitchFamily="2" charset="-79"/>
              </a:rPr>
              <a:t> – תקנות שירות המדינה</a:t>
            </a:r>
            <a:endParaRPr lang="he-IL" sz="4800" dirty="0">
              <a:latin typeface="BN Shalechet" pitchFamily="2" charset="-79"/>
              <a:cs typeface="BN Shaleche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390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8" y="620688"/>
            <a:ext cx="870634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93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357700" cy="398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68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988840"/>
            <a:ext cx="6768752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 smtClean="0">
                <a:latin typeface="BN Shalechet" pitchFamily="2" charset="-79"/>
                <a:cs typeface="BN Shalechet" pitchFamily="2" charset="-79"/>
              </a:rPr>
              <a:t>המלצות ועדת לרון 3.2005 (לבדיקת ענייני הנכים ולקידום שילובם בקהילה בנושא עידוד תעסוקה</a:t>
            </a:r>
            <a:endParaRPr lang="he-IL" sz="4400" dirty="0">
              <a:latin typeface="BN Shalechet" pitchFamily="2" charset="-79"/>
              <a:cs typeface="BN Shaleche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8217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1" y="332656"/>
            <a:ext cx="8730645" cy="287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080867" cy="230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1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268760"/>
            <a:ext cx="525658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 smtClean="0">
                <a:latin typeface="BN Shalechet" pitchFamily="2" charset="-79"/>
                <a:cs typeface="BN Shalechet" pitchFamily="2" charset="-79"/>
              </a:rPr>
              <a:t>המלצות ועדת לרון הושמו עד כה באופן </a:t>
            </a:r>
            <a:r>
              <a:rPr lang="he-IL" sz="4400" u="sng" dirty="0" smtClean="0">
                <a:latin typeface="BN Shalechet" pitchFamily="2" charset="-79"/>
                <a:cs typeface="BN Shalechet" pitchFamily="2" charset="-79"/>
              </a:rPr>
              <a:t>מזערי</a:t>
            </a:r>
            <a:r>
              <a:rPr lang="he-IL" sz="4400" dirty="0" smtClean="0">
                <a:latin typeface="BN Shalechet" pitchFamily="2" charset="-79"/>
                <a:cs typeface="BN Shalechet" pitchFamily="2" charset="-79"/>
              </a:rPr>
              <a:t> כולל גם ההמלצות </a:t>
            </a:r>
            <a:r>
              <a:rPr lang="he-IL" sz="4400" dirty="0" err="1" smtClean="0">
                <a:latin typeface="BN Shalechet" pitchFamily="2" charset="-79"/>
                <a:cs typeface="BN Shalechet" pitchFamily="2" charset="-79"/>
              </a:rPr>
              <a:t>לתמרוץ</a:t>
            </a:r>
            <a:r>
              <a:rPr lang="he-IL" sz="4400" dirty="0" smtClean="0">
                <a:latin typeface="BN Shalechet" pitchFamily="2" charset="-79"/>
                <a:cs typeface="BN Shalechet" pitchFamily="2" charset="-79"/>
              </a:rPr>
              <a:t> מעסיקים </a:t>
            </a:r>
            <a:endParaRPr lang="he-IL" sz="4400" dirty="0">
              <a:latin typeface="BN Shalechet" pitchFamily="2" charset="-79"/>
              <a:cs typeface="BN Shaleche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282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384"/>
            <a:ext cx="8568952" cy="546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49" y="5589240"/>
            <a:ext cx="69437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30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7" y="116632"/>
            <a:ext cx="8467461" cy="261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7" y="2636913"/>
            <a:ext cx="8032980" cy="326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56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772816"/>
            <a:ext cx="518457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 smtClean="0">
                <a:latin typeface="BN Shalechet" pitchFamily="2" charset="-79"/>
                <a:cs typeface="BN Shalechet" pitchFamily="2" charset="-79"/>
              </a:rPr>
              <a:t>בגרמניה כמקום להשוואה של רפורמות במדינה בעיקר על המעסיקים</a:t>
            </a:r>
            <a:endParaRPr lang="he-IL" sz="4400" dirty="0">
              <a:latin typeface="BN Shalechet" pitchFamily="2" charset="-79"/>
              <a:cs typeface="BN Shaleche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028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048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97" y="1772816"/>
            <a:ext cx="71532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45" y="3646567"/>
            <a:ext cx="70199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82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74413" cy="221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8974413" cy="263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44" y="548680"/>
            <a:ext cx="8350300" cy="253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0638"/>
            <a:ext cx="8568952" cy="101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77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9" y="620688"/>
            <a:ext cx="878497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" y="4149080"/>
            <a:ext cx="8960819" cy="180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61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556792"/>
            <a:ext cx="8208912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 smtClean="0">
                <a:latin typeface="BN Shalechet" pitchFamily="2" charset="-79"/>
                <a:cs typeface="BN Shalechet" pitchFamily="2" charset="-79"/>
              </a:rPr>
              <a:t>חוקים ותקנות שהוכנסו בישראל במהלך השנים כדי לקדם את אינטרס השילוב התעסוקתי של בעלי המוגבלויות</a:t>
            </a:r>
            <a:endParaRPr lang="he-IL" sz="4400" dirty="0">
              <a:latin typeface="BN Shalechet" pitchFamily="2" charset="-79"/>
              <a:cs typeface="BN Shaleche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123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1" y="1016732"/>
            <a:ext cx="869496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" y="3429000"/>
            <a:ext cx="88879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09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8" y="2055490"/>
            <a:ext cx="8654707" cy="230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09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8" y="1556792"/>
            <a:ext cx="8774932" cy="26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8" y="3969060"/>
            <a:ext cx="839244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956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9" y="44624"/>
            <a:ext cx="8712969" cy="103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9" y="1206538"/>
            <a:ext cx="8554558" cy="196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8652981" cy="337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5226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58</Words>
  <Application>Microsoft Office PowerPoint</Application>
  <PresentationFormat>‫הצגה על המסך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0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schwartz</dc:creator>
  <cp:lastModifiedBy>schwartz</cp:lastModifiedBy>
  <cp:revision>5</cp:revision>
  <dcterms:created xsi:type="dcterms:W3CDTF">2012-06-18T20:24:34Z</dcterms:created>
  <dcterms:modified xsi:type="dcterms:W3CDTF">2012-06-18T21:07:31Z</dcterms:modified>
</cp:coreProperties>
</file>